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wdp" ContentType="image/vnd.ms-photo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1" r:id="rId4"/>
    <p:sldId id="264" r:id="rId5"/>
    <p:sldId id="265" r:id="rId6"/>
    <p:sldId id="266" r:id="rId7"/>
    <p:sldId id="259" r:id="rId8"/>
    <p:sldId id="26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-342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987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946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121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530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24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06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07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977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650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284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176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188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7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Wand Man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MagiDev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72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Dream Team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 Ben-</a:t>
            </a:r>
            <a:r>
              <a:rPr lang="en-US" dirty="0" err="1"/>
              <a:t>zvi</a:t>
            </a:r>
            <a:r>
              <a:rPr lang="en-US" dirty="0"/>
              <a:t> – Design Director</a:t>
            </a:r>
          </a:p>
          <a:p>
            <a:r>
              <a:rPr lang="en-US" dirty="0"/>
              <a:t>Eli Miller – Technical Director</a:t>
            </a:r>
          </a:p>
          <a:p>
            <a:r>
              <a:rPr lang="en-US" dirty="0"/>
              <a:t>Hunter Starr –Art Director</a:t>
            </a:r>
          </a:p>
          <a:p>
            <a:r>
              <a:rPr lang="en-US" dirty="0"/>
              <a:t>Nelson </a:t>
            </a:r>
            <a:r>
              <a:rPr lang="en-US" dirty="0" err="1"/>
              <a:t>Athow</a:t>
            </a:r>
            <a:r>
              <a:rPr lang="en-US" dirty="0"/>
              <a:t> - Producer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1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 </a:t>
            </a:r>
            <a:r>
              <a:rPr lang="en-US" dirty="0" smtClean="0"/>
              <a:t>and Audio themes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our game we have three different areas with different themes:</a:t>
            </a:r>
          </a:p>
          <a:p>
            <a:pPr lvl="1"/>
            <a:r>
              <a:rPr lang="en-US" dirty="0" smtClean="0"/>
              <a:t>Area 1: The Underground Cemetery</a:t>
            </a:r>
          </a:p>
          <a:p>
            <a:pPr lvl="1"/>
            <a:r>
              <a:rPr lang="en-US" dirty="0" smtClean="0"/>
              <a:t>Area 2: The Living Library</a:t>
            </a:r>
          </a:p>
          <a:p>
            <a:pPr lvl="1"/>
            <a:r>
              <a:rPr lang="en-US" dirty="0" smtClean="0"/>
              <a:t>Area 3: The </a:t>
            </a:r>
            <a:r>
              <a:rPr lang="en-US" smtClean="0"/>
              <a:t>Volcanic Wasteland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29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</a:t>
            </a:r>
            <a:r>
              <a:rPr lang="en-US" dirty="0" smtClean="0"/>
              <a:t>1</a:t>
            </a:r>
            <a:br>
              <a:rPr lang="en-US" dirty="0" smtClean="0"/>
            </a:br>
            <a:r>
              <a:rPr lang="en-US" dirty="0" smtClean="0"/>
              <a:t>“The Underground Cemetery.”</a:t>
            </a:r>
            <a:endParaRPr lang="en-US" dirty="0"/>
          </a:p>
        </p:txBody>
      </p:sp>
      <p:pic>
        <p:nvPicPr>
          <p:cNvPr id="1026" name="Picture 2" descr="https://s-media-cache-ak0.pinimg.com/736x/7e/e5/53/7ee5538a38ab9b0a4b59668504f1d413.jp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8" r="1205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Underground Cemetery is dark and </a:t>
            </a:r>
            <a:r>
              <a:rPr lang="en-US" dirty="0" smtClean="0"/>
              <a:t>eerie.</a:t>
            </a:r>
          </a:p>
          <a:p>
            <a:r>
              <a:rPr lang="en-US" dirty="0" smtClean="0"/>
              <a:t>The Aural theme for The Underground Cemetery is Eerie and slow.</a:t>
            </a:r>
          </a:p>
          <a:p>
            <a:r>
              <a:rPr lang="en-US" dirty="0" smtClean="0"/>
              <a:t>The Aural theme for the boss fight is moderately faster than the main level, and incorporates glissandos and larger scale hops.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  <p:pic>
        <p:nvPicPr>
          <p:cNvPr id="5" name="graveyar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84514" y="425903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6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</a:t>
            </a:r>
            <a:r>
              <a:rPr lang="en-US" dirty="0" smtClean="0"/>
              <a:t>2 </a:t>
            </a:r>
            <a:br>
              <a:rPr lang="en-US" dirty="0" smtClean="0"/>
            </a:br>
            <a:r>
              <a:rPr lang="en-US" dirty="0" smtClean="0"/>
              <a:t>“The Living Library”</a:t>
            </a:r>
            <a:endParaRPr lang="en-US" dirty="0"/>
          </a:p>
        </p:txBody>
      </p:sp>
      <p:pic>
        <p:nvPicPr>
          <p:cNvPr id="2052" name="Picture 4" descr="https://tse1.mm.bing.net/th?id=OIP.M1017c25152f03c22996c13e9189e12aeo0&amp;pid=15.1&amp;P=0&amp;w=301&amp;h=170"/>
          <p:cNvPicPr>
            <a:picLocks noGrp="1" noChangeAspect="1" noChangeArrowheads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9" r="1453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Living Library is a place of knowledge and </a:t>
            </a:r>
            <a:r>
              <a:rPr lang="en-US" i="1" dirty="0" smtClean="0"/>
              <a:t>Magic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Aural theme of The Living Library is relaxed, chill, and melodic.</a:t>
            </a:r>
          </a:p>
          <a:p>
            <a:r>
              <a:rPr lang="en-US" dirty="0" smtClean="0"/>
              <a:t>The Aural theme of the boss fight is tense, and much faster than the theme of the Main level.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  <p:pic>
        <p:nvPicPr>
          <p:cNvPr id="5" name="TheLibrarianTheme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49828" y="42100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0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3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</a:t>
            </a:r>
            <a:r>
              <a:rPr lang="en-US" dirty="0" smtClean="0"/>
              <a:t>3</a:t>
            </a:r>
            <a:br>
              <a:rPr lang="en-US" dirty="0" smtClean="0"/>
            </a:br>
            <a:r>
              <a:rPr lang="en-US" dirty="0" smtClean="0"/>
              <a:t>“The Volcanic Wasteland”</a:t>
            </a:r>
            <a:endParaRPr lang="en-US" dirty="0"/>
          </a:p>
        </p:txBody>
      </p:sp>
      <p:pic>
        <p:nvPicPr>
          <p:cNvPr id="3074" name="Picture 2" descr="https://www.gamedevmarket.net/media/get/cc_7f0a519d7087723dc3febcc1bad09c20aa18f6d5.jp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250" b="90000" l="10429" r="82143">
                        <a14:foregroundMark x1="54143" y1="81750" x2="81857" y2="81750"/>
                        <a14:foregroundMark x1="82143" y1="81000" x2="81571" y2="52250"/>
                        <a14:foregroundMark x1="81714" y1="52250" x2="81000" y2="7250"/>
                        <a14:foregroundMark x1="81143" y1="7000" x2="15143" y2="7500"/>
                        <a14:foregroundMark x1="15286" y1="8000" x2="15429" y2="79000"/>
                        <a14:foregroundMark x1="15429" y1="79250" x2="54143" y2="82000"/>
                        <a14:foregroundMark x1="15286" y1="9000" x2="26143" y2="21000"/>
                        <a14:foregroundMark x1="19143" y1="14250" x2="18714" y2="36250"/>
                        <a14:foregroundMark x1="27429" y1="60750" x2="30143" y2="64000"/>
                        <a14:foregroundMark x1="28714" y1="57500" x2="29857" y2="62500"/>
                        <a14:foregroundMark x1="30000" y1="58250" x2="29000" y2="63000"/>
                        <a14:foregroundMark x1="16571" y1="53000" x2="23000" y2="76500"/>
                        <a14:foregroundMark x1="65000" y1="15000" x2="80429" y2="14500"/>
                        <a14:foregroundMark x1="56000" y1="24750" x2="58571" y2="27750"/>
                        <a14:foregroundMark x1="67571" y1="22750" x2="67714" y2="27250"/>
                        <a14:backgroundMark x1="43857" y1="84000" x2="60429" y2="83750"/>
                        <a14:backgroundMark x1="42286" y1="82250" x2="60429" y2="82500"/>
                        <a14:backgroundMark x1="63571" y1="83500" x2="82429" y2="82250"/>
                        <a14:backgroundMark x1="62143" y1="83000" x2="81857" y2="82000"/>
                        <a14:backgroundMark x1="13857" y1="65750" x2="14429" y2="89000"/>
                        <a14:backgroundMark x1="14429" y1="56750" x2="14714" y2="3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16" r="1381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The Volcanic Wasteland is mysterious and extremely hot.</a:t>
            </a:r>
          </a:p>
          <a:p>
            <a:r>
              <a:rPr lang="en-US" dirty="0" smtClean="0"/>
              <a:t>The Aural theme of The Volcanic Wasteland is slow and ominous, with dissonant notes lending tension to the atmosphere.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Aural theme of the boss fight music is fast, dramatic, and made frantic by constant involvement of all layers of melody and percussion.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  <p:pic>
        <p:nvPicPr>
          <p:cNvPr id="5" name="GDA Area 3 Sample Music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34530" y="329513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1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022" y="169182"/>
            <a:ext cx="10515600" cy="1325563"/>
          </a:xfrm>
        </p:spPr>
        <p:txBody>
          <a:bodyPr/>
          <a:lstStyle/>
          <a:p>
            <a:r>
              <a:rPr lang="en-US" dirty="0"/>
              <a:t>Design </a:t>
            </a:r>
            <a:r>
              <a:rPr lang="en-US" dirty="0" smtClean="0"/>
              <a:t>Prototype / Core System Development</a:t>
            </a:r>
            <a:endParaRPr lang="en-US" dirty="0"/>
          </a:p>
        </p:txBody>
      </p:sp>
      <p:pic>
        <p:nvPicPr>
          <p:cNvPr id="6" name="DesignPrototypeVideo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3542" y="1409247"/>
            <a:ext cx="7735887" cy="4351338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8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State Summary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Engine Proof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Room system</a:t>
            </a:r>
          </a:p>
          <a:p>
            <a:r>
              <a:rPr lang="en-US" sz="2000" dirty="0" smtClean="0"/>
              <a:t>Player movement</a:t>
            </a:r>
          </a:p>
          <a:p>
            <a:r>
              <a:rPr lang="en-US" sz="2000" dirty="0" smtClean="0"/>
              <a:t>Multiple </a:t>
            </a:r>
            <a:r>
              <a:rPr lang="en-US" sz="2000" smtClean="0"/>
              <a:t>spell types &amp; spell </a:t>
            </a:r>
            <a:r>
              <a:rPr lang="en-US" sz="2000" dirty="0" smtClean="0"/>
              <a:t>switching</a:t>
            </a:r>
          </a:p>
          <a:p>
            <a:r>
              <a:rPr lang="en-US" sz="2000" dirty="0" smtClean="0"/>
              <a:t>Multiple bullet movement patterns</a:t>
            </a:r>
          </a:p>
          <a:p>
            <a:r>
              <a:rPr lang="en-US" sz="2000" dirty="0" smtClean="0"/>
              <a:t>Basic </a:t>
            </a:r>
            <a:r>
              <a:rPr lang="en-US" sz="2000" dirty="0"/>
              <a:t>e</a:t>
            </a:r>
            <a:r>
              <a:rPr lang="en-US" sz="2000" dirty="0" smtClean="0"/>
              <a:t>nemy shooting</a:t>
            </a:r>
          </a:p>
          <a:p>
            <a:r>
              <a:rPr lang="en-US" sz="2000" dirty="0" smtClean="0"/>
              <a:t>Basic enemy movement/AI</a:t>
            </a:r>
          </a:p>
          <a:p>
            <a:r>
              <a:rPr lang="en-US" sz="2000" dirty="0" smtClean="0"/>
              <a:t>Health</a:t>
            </a:r>
          </a:p>
          <a:p>
            <a:r>
              <a:rPr lang="en-US" sz="2000" dirty="0" smtClean="0"/>
              <a:t>Player fade ability</a:t>
            </a:r>
          </a:p>
          <a:p>
            <a:r>
              <a:rPr lang="en-US" sz="2000" dirty="0" smtClean="0"/>
              <a:t>Basic UI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Goals met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Room system</a:t>
            </a:r>
          </a:p>
          <a:p>
            <a:r>
              <a:rPr lang="en-US" sz="2000" dirty="0" smtClean="0"/>
              <a:t>Player movement</a:t>
            </a:r>
          </a:p>
          <a:p>
            <a:r>
              <a:rPr lang="en-US" sz="2000" dirty="0" smtClean="0"/>
              <a:t>Multiple spell types &amp; spell switching</a:t>
            </a:r>
          </a:p>
          <a:p>
            <a:r>
              <a:rPr lang="en-US" sz="2000" dirty="0" smtClean="0"/>
              <a:t>Basic enemy shooting</a:t>
            </a:r>
          </a:p>
          <a:p>
            <a:r>
              <a:rPr lang="en-US" sz="2000" dirty="0" smtClean="0"/>
              <a:t>Health</a:t>
            </a:r>
          </a:p>
          <a:p>
            <a:r>
              <a:rPr lang="en-US" sz="2000" dirty="0" smtClean="0"/>
              <a:t>Basic enemy movement/AI</a:t>
            </a:r>
          </a:p>
          <a:p>
            <a:r>
              <a:rPr lang="en-US" sz="2000" dirty="0" smtClean="0"/>
              <a:t>Player fade ability</a:t>
            </a:r>
          </a:p>
          <a:p>
            <a:r>
              <a:rPr lang="en-US" sz="2000" dirty="0" smtClean="0"/>
              <a:t>Basic UI</a:t>
            </a:r>
          </a:p>
          <a:p>
            <a:r>
              <a:rPr lang="en-US" sz="2000" dirty="0" smtClean="0"/>
              <a:t>Limited quantity of Art assets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08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4531</TotalTime>
  <Words>280</Words>
  <Application>Microsoft Office PowerPoint</Application>
  <PresentationFormat>Custom</PresentationFormat>
  <Paragraphs>48</Paragraphs>
  <Slides>8</Slides>
  <Notes>0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Wand Man</vt:lpstr>
      <vt:lpstr>The Dream Team</vt:lpstr>
      <vt:lpstr>Art and Audio themes</vt:lpstr>
      <vt:lpstr>Area 1 “The Underground Cemetery.”</vt:lpstr>
      <vt:lpstr>Area 2  “The Living Library”</vt:lpstr>
      <vt:lpstr>Area 3 “The Volcanic Wasteland”</vt:lpstr>
      <vt:lpstr>Design Prototype / Core System Development</vt:lpstr>
      <vt:lpstr>Game State Summary</vt:lpstr>
    </vt:vector>
  </TitlesOfParts>
  <Company>DigiPen Institute of Technology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Wand Man</dc:title>
  <dc:creator>digipen</dc:creator>
  <cp:lastModifiedBy>Bar B</cp:lastModifiedBy>
  <cp:revision>34</cp:revision>
  <dcterms:created xsi:type="dcterms:W3CDTF">2017-02-23T18:33:56Z</dcterms:created>
  <dcterms:modified xsi:type="dcterms:W3CDTF">2017-03-09T07:27:46Z</dcterms:modified>
</cp:coreProperties>
</file>